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2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498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775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119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59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21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922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533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222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71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4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0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231D6-8057-4A55-9160-F563BF33BE6A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8B0D5-0BE6-4779-987D-19DE5635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806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D:\096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17" t="31158" r="65849" b="42661"/>
          <a:stretch/>
        </p:blipFill>
        <p:spPr bwMode="auto">
          <a:xfrm>
            <a:off x="1981200" y="0"/>
            <a:ext cx="5174392" cy="3429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7.18.13\01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08" t="48196" r="65176" b="23577"/>
          <a:stretch/>
        </p:blipFill>
        <p:spPr bwMode="auto">
          <a:xfrm>
            <a:off x="1981200" y="3429000"/>
            <a:ext cx="5207709" cy="3429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20574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rc 3"/>
          <p:cNvSpPr/>
          <p:nvPr/>
        </p:nvSpPr>
        <p:spPr>
          <a:xfrm>
            <a:off x="8534400" y="2362200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62800" y="0"/>
            <a:ext cx="19812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52400"/>
            <a:ext cx="807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      </a:t>
            </a:r>
            <a:r>
              <a:rPr lang="en-US" sz="3200" b="1" dirty="0" err="1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CoolSculpting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ARMS</a:t>
            </a:r>
            <a:r>
              <a:rPr lang="en-US" sz="3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                                                                                             </a:t>
            </a:r>
            <a:r>
              <a:rPr lang="en-US" sz="32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	                </a:t>
            </a:r>
            <a:r>
              <a:rPr lang="en-US" sz="2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Copyright  Dr. Julie Reil ©</a:t>
            </a:r>
            <a:endParaRPr lang="en-US" sz="3200" b="1" dirty="0">
              <a:latin typeface="Arial Rounded MT Bold" panose="020F0704030504030204" pitchFamily="34" charset="0"/>
            </a:endParaRPr>
          </a:p>
          <a:p>
            <a:endParaRPr lang="en-US" sz="32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113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Reil</dc:creator>
  <cp:lastModifiedBy>Julie Reil</cp:lastModifiedBy>
  <cp:revision>1</cp:revision>
  <dcterms:created xsi:type="dcterms:W3CDTF">2021-05-03T18:48:50Z</dcterms:created>
  <dcterms:modified xsi:type="dcterms:W3CDTF">2021-05-03T18:49:09Z</dcterms:modified>
</cp:coreProperties>
</file>